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8"/>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260" r:id="rId24"/>
    <p:sldId id="261" r:id="rId25"/>
    <p:sldId id="607" r:id="rId26"/>
    <p:sldId id="476" r:id="rId27"/>
    <p:sldId id="612" r:id="rId28"/>
    <p:sldId id="613" r:id="rId29"/>
    <p:sldId id="477" r:id="rId30"/>
    <p:sldId id="479" r:id="rId31"/>
    <p:sldId id="480" r:id="rId32"/>
    <p:sldId id="355" r:id="rId33"/>
    <p:sldId id="356"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0" r:id="rId95"/>
    <p:sldId id="331" r:id="rId96"/>
    <p:sldId id="334" r:id="rId97"/>
    <p:sldId id="337" r:id="rId98"/>
    <p:sldId id="340" r:id="rId99"/>
    <p:sldId id="341" r:id="rId100"/>
    <p:sldId id="342" r:id="rId101"/>
    <p:sldId id="320" r:id="rId102"/>
    <p:sldId id="321" r:id="rId103"/>
    <p:sldId id="322" r:id="rId104"/>
    <p:sldId id="343" r:id="rId105"/>
    <p:sldId id="270" r:id="rId106"/>
    <p:sldId id="292" r:id="rId107"/>
    <p:sldId id="345" r:id="rId108"/>
    <p:sldId id="294" r:id="rId109"/>
    <p:sldId id="304" r:id="rId110"/>
    <p:sldId id="347" r:id="rId111"/>
    <p:sldId id="348" r:id="rId112"/>
    <p:sldId id="301" r:id="rId113"/>
    <p:sldId id="349" r:id="rId114"/>
    <p:sldId id="289" r:id="rId115"/>
    <p:sldId id="354" r:id="rId116"/>
    <p:sldId id="69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4704"/>
  </p:normalViewPr>
  <p:slideViewPr>
    <p:cSldViewPr snapToGrid="0" snapToObjects="1">
      <p:cViewPr varScale="1">
        <p:scale>
          <a:sx n="96" d="100"/>
          <a:sy n="96"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27</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105</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108</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5.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4.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p:txBody>
          <a:bodyPr/>
          <a:lstStyle/>
          <a:p>
            <a:r>
              <a:rPr lang="en-US" dirty="0"/>
              <a:t>System variables</a:t>
            </a:r>
            <a:endParaRPr lang="ru-RU" dirty="0"/>
          </a:p>
        </p:txBody>
      </p:sp>
      <p:sp>
        <p:nvSpPr>
          <p:cNvPr id="3" name="Объект 2">
            <a:extLst>
              <a:ext uri="{FF2B5EF4-FFF2-40B4-BE49-F238E27FC236}">
                <a16:creationId xmlns:a16="http://schemas.microsoft.com/office/drawing/2014/main" id="{AE24CAA0-50B7-4655-BF01-F77D25576001}"/>
              </a:ext>
            </a:extLst>
          </p:cNvPr>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5" name="Прямоугольник 4">
            <a:extLst>
              <a:ext uri="{FF2B5EF4-FFF2-40B4-BE49-F238E27FC236}">
                <a16:creationId xmlns:a16="http://schemas.microsoft.com/office/drawing/2014/main" id="{52669873-7A91-4CA1-A0B8-18EBA933CDAB}"/>
              </a:ext>
            </a:extLst>
          </p:cNvPr>
          <p:cNvSpPr/>
          <p:nvPr/>
        </p:nvSpPr>
        <p:spPr>
          <a:xfrm>
            <a:off x="485733" y="1700782"/>
            <a:ext cx="2452236" cy="390876"/>
          </a:xfrm>
          <a:prstGeom prst="rect">
            <a:avLst/>
          </a:prstGeom>
        </p:spPr>
        <p:txBody>
          <a:bodyPr lIns="0" tIns="0" rIns="0" bIns="0" rtlCol="0" anchor="ctr">
            <a:spAutoFit/>
          </a:bodyPr>
          <a:lstStyle/>
          <a:p>
            <a:pPr algn="l"/>
            <a:endParaRPr lang="ru-RU" sz="2540" dirty="0">
              <a:solidFill>
                <a:schemeClr val="accent1"/>
              </a:solidFill>
            </a:endParaRPr>
          </a:p>
        </p:txBody>
      </p:sp>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Hosted many webinars and corporate workshops on Azure Data Analytics &amp; Machine Learning. </a:t>
            </a: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About Me</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3"/>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Factory </a:t>
            </a:r>
          </a:p>
          <a:p>
            <a:r>
              <a:rPr lang="en-US" dirty="0"/>
              <a:t>Data Lake Storage </a:t>
            </a:r>
          </a:p>
          <a:p>
            <a:r>
              <a:rPr lang="en-US" dirty="0"/>
              <a:t>Data Lake Analytics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a:xfrm>
            <a:off x="3844753" y="2226641"/>
            <a:ext cx="1607545"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Origins </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Cosmos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Futures</a:t>
            </a:r>
          </a:p>
        </p:txBody>
      </p:sp>
      <p:sp>
        <p:nvSpPr>
          <p:cNvPr id="7" name="Rectangle 6"/>
          <p:cNvSpPr/>
          <p:nvPr/>
        </p:nvSpPr>
        <p:spPr>
          <a:xfrm>
            <a:off x="5738007" y="2226641"/>
            <a:ext cx="3215089"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Layers &amp; Components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Storage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Parallelization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Job Scheduling</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Query Execution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Performance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Demo</a:t>
            </a:r>
          </a:p>
          <a:p>
            <a:pPr marL="285689" indent="-285689" defTabSz="571379">
              <a:buFont typeface="Arial" panose="020B0604020202020204" pitchFamily="34" charset="0"/>
              <a:buChar char="•"/>
            </a:pPr>
            <a:endParaRPr lang="en-US" sz="2000" kern="0" dirty="0">
              <a:solidFill>
                <a:schemeClr val="tx1">
                  <a:lumMod val="65000"/>
                  <a:lumOff val="35000"/>
                </a:schemeClr>
              </a:solidFill>
              <a:latin typeface="+mj-lt"/>
            </a:endParaRPr>
          </a:p>
        </p:txBody>
      </p:sp>
      <p:cxnSp>
        <p:nvCxnSpPr>
          <p:cNvPr id="4" name="Straight Connector 3"/>
          <p:cNvCxnSpPr/>
          <p:nvPr/>
        </p:nvCxnSpPr>
        <p:spPr>
          <a:xfrm>
            <a:off x="5409440" y="2000453"/>
            <a:ext cx="0" cy="2714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76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8" y="1000471"/>
            <a:ext cx="5142770"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1500" kern="0" dirty="0">
                <a:solidFill>
                  <a:schemeClr val="tx1"/>
                </a:solidFill>
              </a:rPr>
              <a:t>Familiar syntax to millions of SQL &amp; .NET developers</a:t>
            </a:r>
          </a:p>
          <a:p>
            <a:pPr defTabSz="571379"/>
            <a:endParaRPr lang="en-US" sz="1500" kern="0" dirty="0">
              <a:solidFill>
                <a:schemeClr val="tx1"/>
              </a:solidFill>
            </a:endParaRPr>
          </a:p>
          <a:p>
            <a:pPr defTabSz="571379"/>
            <a:r>
              <a:rPr lang="en-US" sz="1500" kern="0" dirty="0">
                <a:solidFill>
                  <a:schemeClr val="tx1"/>
                </a:solidFill>
              </a:rPr>
              <a:t>Unifies declarative nature of SQL with the imperative power of C#</a:t>
            </a:r>
          </a:p>
          <a:p>
            <a:pPr defTabSz="571379"/>
            <a:endParaRPr lang="en-US" sz="1500" kern="0" dirty="0">
              <a:solidFill>
                <a:schemeClr val="tx1"/>
              </a:solidFill>
            </a:endParaRPr>
          </a:p>
          <a:p>
            <a:pPr defTabSz="571379"/>
            <a:r>
              <a:rPr lang="en-US" sz="1500" kern="0" dirty="0">
                <a:solidFill>
                  <a:schemeClr val="tx1"/>
                </a:solidFill>
              </a:rPr>
              <a:t>Unifies structured, semi-structured and unstructured data</a:t>
            </a:r>
          </a:p>
          <a:p>
            <a:pPr defTabSz="571379"/>
            <a:endParaRPr lang="en-US" sz="1500" kern="0" dirty="0">
              <a:solidFill>
                <a:schemeClr val="tx1"/>
              </a:solidFill>
            </a:endParaRPr>
          </a:p>
          <a:p>
            <a:pPr defTabSz="571379"/>
            <a:r>
              <a:rPr lang="en-US" sz="15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9963"/>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0812" y="1362456"/>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Database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812685-4BA1-43EC-98C2-619125F70BDC}"/>
              </a:ext>
            </a:extLst>
          </p:cNvPr>
          <p:cNvPicPr>
            <a:picLocks noChangeAspect="1"/>
          </p:cNvPicPr>
          <p:nvPr/>
        </p:nvPicPr>
        <p:blipFill>
          <a:blip r:embed="rId2"/>
          <a:stretch>
            <a:fillRect/>
          </a:stretch>
        </p:blipFill>
        <p:spPr>
          <a:xfrm>
            <a:off x="911948" y="622852"/>
            <a:ext cx="10512668" cy="5696985"/>
          </a:xfrm>
          <a:prstGeom prst="rect">
            <a:avLst/>
          </a:prstGeom>
        </p:spPr>
      </p:pic>
    </p:spTree>
    <p:extLst>
      <p:ext uri="{BB962C8B-B14F-4D97-AF65-F5344CB8AC3E}">
        <p14:creationId xmlns:p14="http://schemas.microsoft.com/office/powerpoint/2010/main" val="63324440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6616-17B1-4A05-8908-F58A1F7A6E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8D2B2D-C708-45FE-8A85-BEB342DF0010}"/>
              </a:ext>
            </a:extLst>
          </p:cNvPr>
          <p:cNvPicPr>
            <a:picLocks noGrp="1" noChangeAspect="1"/>
          </p:cNvPicPr>
          <p:nvPr>
            <p:ph idx="1"/>
          </p:nvPr>
        </p:nvPicPr>
        <p:blipFill>
          <a:blip r:embed="rId2"/>
          <a:stretch>
            <a:fillRect/>
          </a:stretch>
        </p:blipFill>
        <p:spPr>
          <a:xfrm>
            <a:off x="603373" y="365125"/>
            <a:ext cx="10985254" cy="5811838"/>
          </a:xfrm>
          <a:prstGeom prst="rect">
            <a:avLst/>
          </a:prstGeom>
        </p:spPr>
      </p:pic>
    </p:spTree>
    <p:extLst>
      <p:ext uri="{BB962C8B-B14F-4D97-AF65-F5344CB8AC3E}">
        <p14:creationId xmlns:p14="http://schemas.microsoft.com/office/powerpoint/2010/main" val="1010810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5033</Words>
  <Application>Microsoft Macintosh PowerPoint</Application>
  <PresentationFormat>Widescreen</PresentationFormat>
  <Paragraphs>953</Paragraphs>
  <Slides>116</Slides>
  <Notes>34</Notes>
  <HiddenSlides>17</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116</vt:i4>
      </vt:variant>
    </vt:vector>
  </HeadingPairs>
  <TitlesOfParts>
    <vt:vector size="135"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Agenda</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Ecosystem</dc:title>
  <dc:creator>Sashank Pappu</dc:creator>
  <cp:lastModifiedBy>Sashank Pappu</cp:lastModifiedBy>
  <cp:revision>2</cp:revision>
  <dcterms:created xsi:type="dcterms:W3CDTF">2019-05-13T04:13:35Z</dcterms:created>
  <dcterms:modified xsi:type="dcterms:W3CDTF">2019-05-13T05:52:09Z</dcterms:modified>
</cp:coreProperties>
</file>